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8" r:id="rId2"/>
    <p:sldId id="266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4"/>
  </p:normalViewPr>
  <p:slideViewPr>
    <p:cSldViewPr snapToGrid="0">
      <p:cViewPr varScale="1">
        <p:scale>
          <a:sx n="104" d="100"/>
          <a:sy n="104" d="100"/>
        </p:scale>
        <p:origin x="18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E055-F487-DA42-807E-D164F63E472E}" type="datetimeFigureOut">
              <a:rPr lang="es-MX" smtClean="0"/>
              <a:t>08/09/24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8A881-8C38-934B-AE3B-95C9011B8C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7641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E055-F487-DA42-807E-D164F63E472E}" type="datetimeFigureOut">
              <a:rPr lang="es-MX" smtClean="0"/>
              <a:t>08/09/24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8A881-8C38-934B-AE3B-95C9011B8C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1337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E055-F487-DA42-807E-D164F63E472E}" type="datetimeFigureOut">
              <a:rPr lang="es-MX" smtClean="0"/>
              <a:t>08/09/24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8A881-8C38-934B-AE3B-95C9011B8C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06070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E055-F487-DA42-807E-D164F63E472E}" type="datetimeFigureOut">
              <a:rPr lang="es-MX" smtClean="0"/>
              <a:t>08/09/24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8A881-8C38-934B-AE3B-95C9011B8C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0625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E055-F487-DA42-807E-D164F63E472E}" type="datetimeFigureOut">
              <a:rPr lang="es-MX" smtClean="0"/>
              <a:t>08/09/24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8A881-8C38-934B-AE3B-95C9011B8C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692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E055-F487-DA42-807E-D164F63E472E}" type="datetimeFigureOut">
              <a:rPr lang="es-MX" smtClean="0"/>
              <a:t>08/09/24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8A881-8C38-934B-AE3B-95C9011B8C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7359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E055-F487-DA42-807E-D164F63E472E}" type="datetimeFigureOut">
              <a:rPr lang="es-MX" smtClean="0"/>
              <a:t>08/09/24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8A881-8C38-934B-AE3B-95C9011B8C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2884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E055-F487-DA42-807E-D164F63E472E}" type="datetimeFigureOut">
              <a:rPr lang="es-MX" smtClean="0"/>
              <a:t>08/09/24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8A881-8C38-934B-AE3B-95C9011B8C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0680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E055-F487-DA42-807E-D164F63E472E}" type="datetimeFigureOut">
              <a:rPr lang="es-MX" smtClean="0"/>
              <a:t>08/09/24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8A881-8C38-934B-AE3B-95C9011B8C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9223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E055-F487-DA42-807E-D164F63E472E}" type="datetimeFigureOut">
              <a:rPr lang="es-MX" smtClean="0"/>
              <a:t>08/09/24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8A881-8C38-934B-AE3B-95C9011B8C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0788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E055-F487-DA42-807E-D164F63E472E}" type="datetimeFigureOut">
              <a:rPr lang="es-MX" smtClean="0"/>
              <a:t>08/09/24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8A881-8C38-934B-AE3B-95C9011B8C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72102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8FE055-F487-DA42-807E-D164F63E472E}" type="datetimeFigureOut">
              <a:rPr lang="es-MX" smtClean="0"/>
              <a:t>08/09/24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28A881-8C38-934B-AE3B-95C9011B8C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0949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79BC1D1-E2A6-AABE-EB38-0CC8BD291CE6}"/>
              </a:ext>
            </a:extLst>
          </p:cNvPr>
          <p:cNvSpPr txBox="1"/>
          <p:nvPr/>
        </p:nvSpPr>
        <p:spPr>
          <a:xfrm>
            <a:off x="1387056" y="2174326"/>
            <a:ext cx="76061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b="1" dirty="0">
                <a:ln w="9525">
                  <a:solidFill>
                    <a:schemeClr val="tx1"/>
                  </a:solidFill>
                </a:ln>
                <a:latin typeface="Arial" panose="020B0604020202020204" pitchFamily="34" charset="0"/>
                <a:ea typeface="Toppan Bunkyu Midashi Gothic Ex" panose="020B0900000000000000" pitchFamily="34" charset="-128"/>
                <a:cs typeface="Arial" panose="020B0604020202020204" pitchFamily="34" charset="0"/>
              </a:rPr>
              <a:t>XIV CONGRESO INTERNACIONAL DE COMPETITIVIDAD ORGANIZACIONAL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F31C268-3286-6DDF-DE9D-AB08E3324276}"/>
              </a:ext>
            </a:extLst>
          </p:cNvPr>
          <p:cNvSpPr txBox="1"/>
          <p:nvPr/>
        </p:nvSpPr>
        <p:spPr>
          <a:xfrm>
            <a:off x="1293177" y="3007377"/>
            <a:ext cx="80715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b="1" dirty="0">
                <a:latin typeface="Arial" panose="020B0604020202020204" pitchFamily="34" charset="0"/>
                <a:ea typeface="Toppan Bunkyu Midashi Gothic Ex" panose="020B0900000000000000" pitchFamily="34" charset="-128"/>
                <a:cs typeface="Arial" panose="020B0604020202020204" pitchFamily="34" charset="0"/>
              </a:rPr>
              <a:t>TÍTULO</a:t>
            </a:r>
          </a:p>
          <a:p>
            <a:pPr algn="ctr"/>
            <a:endParaRPr lang="es-MX" sz="1600" b="1" dirty="0">
              <a:latin typeface="Arial" panose="020B0604020202020204" pitchFamily="34" charset="0"/>
              <a:ea typeface="Toppan Bunkyu Midashi Gothic Ex" panose="020B09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2EDF16E-1410-FD07-0AF4-DC1BE12485BE}"/>
              </a:ext>
            </a:extLst>
          </p:cNvPr>
          <p:cNvSpPr txBox="1"/>
          <p:nvPr/>
        </p:nvSpPr>
        <p:spPr>
          <a:xfrm>
            <a:off x="1347300" y="3895949"/>
            <a:ext cx="80715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b="1" dirty="0">
                <a:latin typeface="Arial" panose="020B0604020202020204" pitchFamily="34" charset="0"/>
                <a:ea typeface="Toppan Bunkyu Midashi Gothic Ex" panose="020B0900000000000000" pitchFamily="34" charset="-128"/>
                <a:cs typeface="Arial" panose="020B0604020202020204" pitchFamily="34" charset="0"/>
              </a:rPr>
              <a:t>AUTORES</a:t>
            </a:r>
          </a:p>
          <a:p>
            <a:pPr algn="ctr"/>
            <a:endParaRPr lang="es-MX" sz="1600" b="1" dirty="0">
              <a:latin typeface="Arial" panose="020B0604020202020204" pitchFamily="34" charset="0"/>
              <a:ea typeface="Toppan Bunkyu Midashi Gothic Ex" panose="020B09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022DD4B-392E-661B-3678-591E56C2FA00}"/>
              </a:ext>
            </a:extLst>
          </p:cNvPr>
          <p:cNvSpPr txBox="1"/>
          <p:nvPr/>
        </p:nvSpPr>
        <p:spPr>
          <a:xfrm>
            <a:off x="1513933" y="4747775"/>
            <a:ext cx="80715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b="1" dirty="0">
                <a:latin typeface="Arial" panose="020B0604020202020204" pitchFamily="34" charset="0"/>
                <a:ea typeface="Toppan Bunkyu Midashi Gothic Ex" panose="020B0900000000000000" pitchFamily="34" charset="-128"/>
                <a:cs typeface="Arial" panose="020B0604020202020204" pitchFamily="34" charset="0"/>
              </a:rPr>
              <a:t>PROCEDENCIA</a:t>
            </a:r>
          </a:p>
          <a:p>
            <a:pPr algn="ctr"/>
            <a:endParaRPr lang="es-MX" sz="1600" b="1" dirty="0">
              <a:latin typeface="Arial" panose="020B0604020202020204" pitchFamily="34" charset="0"/>
              <a:ea typeface="Toppan Bunkyu Midashi Gothic Ex" panose="020B09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E0EF5C-136E-57A6-E17F-DA0FED2570CE}"/>
              </a:ext>
            </a:extLst>
          </p:cNvPr>
          <p:cNvSpPr txBox="1"/>
          <p:nvPr/>
        </p:nvSpPr>
        <p:spPr>
          <a:xfrm>
            <a:off x="3206014" y="6149447"/>
            <a:ext cx="57721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MX" sz="1600" b="1" dirty="0">
                <a:latin typeface="Arial" panose="020B0604020202020204" pitchFamily="34" charset="0"/>
                <a:ea typeface="Toppan Bunkyu Midashi Gothic Ex" panose="020B0900000000000000" pitchFamily="34" charset="-128"/>
                <a:cs typeface="Arial" panose="020B0604020202020204" pitchFamily="34" charset="0"/>
              </a:rPr>
              <a:t>Bucaramanga, Colombia</a:t>
            </a:r>
          </a:p>
          <a:p>
            <a:pPr algn="r"/>
            <a:r>
              <a:rPr lang="es-MX" sz="1600" b="1" dirty="0">
                <a:latin typeface="Arial" panose="020B0604020202020204" pitchFamily="34" charset="0"/>
                <a:ea typeface="Toppan Bunkyu Midashi Gothic Ex" panose="020B0900000000000000" pitchFamily="34" charset="-128"/>
                <a:cs typeface="Arial" panose="020B0604020202020204" pitchFamily="34" charset="0"/>
              </a:rPr>
              <a:t> 30 de Septiembre-03 de Octubre del 2024</a:t>
            </a:r>
            <a:endParaRPr lang="es-MX" sz="1600" b="1" dirty="0">
              <a:ln w="9525">
                <a:solidFill>
                  <a:schemeClr val="tx1"/>
                </a:solidFill>
              </a:ln>
              <a:latin typeface="Arial" panose="020B0604020202020204" pitchFamily="34" charset="0"/>
              <a:ea typeface="Toppan Bunkyu Midashi Gothic Ex" panose="020B0900000000000000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55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48628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</TotalTime>
  <Words>20</Words>
  <Application>Microsoft Macintosh PowerPoint</Application>
  <PresentationFormat>Presentación en pantalla (4:3)</PresentationFormat>
  <Paragraphs>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ALEJANDRA KARINA PEREZ JAIMES</dc:creator>
  <cp:lastModifiedBy>ALEJANDRA KARINA PEREZ JAIMES</cp:lastModifiedBy>
  <cp:revision>3</cp:revision>
  <dcterms:created xsi:type="dcterms:W3CDTF">2024-09-09T03:17:43Z</dcterms:created>
  <dcterms:modified xsi:type="dcterms:W3CDTF">2024-09-09T04:14:31Z</dcterms:modified>
</cp:coreProperties>
</file>