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60" r:id="rId4"/>
    <p:sldId id="261" r:id="rId5"/>
    <p:sldId id="263" r:id="rId6"/>
    <p:sldId id="262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608"/>
    <p:restoredTop sz="95144"/>
  </p:normalViewPr>
  <p:slideViewPr>
    <p:cSldViewPr snapToGrid="0">
      <p:cViewPr varScale="1">
        <p:scale>
          <a:sx n="96" d="100"/>
          <a:sy n="96" d="100"/>
        </p:scale>
        <p:origin x="624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2" d="100"/>
          <a:sy n="72" d="100"/>
        </p:scale>
        <p:origin x="238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527B73E-5124-C410-2035-3E010DB98D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1F102C-863D-A405-A118-908EEA7BB53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66F5B-1C0B-EA4A-BC92-21517479A216}" type="datetimeFigureOut">
              <a:rPr lang="es-ES_tradnl" smtClean="0"/>
              <a:t>18/10/22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C3CFC3-E34E-661A-F9CD-657145DE8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C617291-BA3D-5814-C481-D570029B08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B8E17-3070-E148-82CB-DA1DA1F7306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46883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0E43E0-BD24-7DB5-755A-0CFA3EDA2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D9608CA-1F8D-8D58-671A-686A473E1B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7463CB-1BDD-AEB9-4F99-7A1A903AB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AD1F-B8E9-B247-9F6C-C3B6A5DC23CB}" type="datetimeFigureOut">
              <a:rPr lang="es-ES_tradnl" smtClean="0"/>
              <a:t>18/10/22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98EE05-1253-830F-7522-44DAAA57E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57C860-9BC3-B6F9-80EF-332AAA18D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D05B-460A-994C-850A-4A077BA757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36728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1FEA9-4347-8363-7E6C-3786EA41B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7A0D0-2380-5EB8-F26B-211DAB52C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645D72-FF6D-6B80-109A-FA15C2F8F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AD1F-B8E9-B247-9F6C-C3B6A5DC23CB}" type="datetimeFigureOut">
              <a:rPr lang="es-ES_tradnl" smtClean="0"/>
              <a:t>18/10/22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F6A970-FA4E-26D2-BF81-A03AE1696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50C8BE-C6FB-BB4F-96A5-057E9800D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D05B-460A-994C-850A-4A077BA757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38581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56A092-3C66-448E-D988-A0BA63FE1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1547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4D1F7C-9CA8-D969-38DA-A00C0D96E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9520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3E12E7-E982-4CF8-18F3-094024972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AD1F-B8E9-B247-9F6C-C3B6A5DC23CB}" type="datetimeFigureOut">
              <a:rPr lang="es-ES_tradnl" smtClean="0"/>
              <a:t>18/10/22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62F077-1715-E356-502B-B5E3CE5B8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B0B974-CAC7-C2DC-12CD-06F9F21B3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D05B-460A-994C-850A-4A077BA757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6024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7C007D-A52C-715B-8282-A9C0C784B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D34F14-478B-5296-FE66-554B2A5DD3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68775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40084FB-EE15-6A41-9259-D444A5C77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68775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DAF10A-275D-8BA5-9320-99AE5D0EF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AD1F-B8E9-B247-9F6C-C3B6A5DC23CB}" type="datetimeFigureOut">
              <a:rPr lang="es-ES_tradnl" smtClean="0"/>
              <a:t>18/10/22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97EA1-3587-D2D3-83A8-36D0104F7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DA69DB1-E0D2-AC6B-4373-8F6F21887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D05B-460A-994C-850A-4A077BA757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71307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308F9-A960-6098-5F42-E1DE17FB4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329702-C6DB-2FF7-38BB-0C66F3BE3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526C87B-B173-04D4-B226-42C8C1307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50625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5FB0301-CCEC-70B4-BE2D-E15A245565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201FDD1-F2D1-52DD-1DEE-9E1BE85267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50625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67BD68A-E491-6D55-398F-3639CD8EE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AD1F-B8E9-B247-9F6C-C3B6A5DC23CB}" type="datetimeFigureOut">
              <a:rPr lang="es-ES_tradnl" smtClean="0"/>
              <a:t>18/10/22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E2C5E46-EBFD-65CF-FC7E-F0991472D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6586132-74F9-B55D-9036-AB4FA7CB9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D05B-460A-994C-850A-4A077BA757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38589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B94C9-0AB3-4852-7427-D6F8DE78B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2857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8700CE-B12D-0AAD-83E7-09D9664D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AD1F-B8E9-B247-9F6C-C3B6A5DC23CB}" type="datetimeFigureOut">
              <a:rPr lang="es-ES_tradnl" smtClean="0"/>
              <a:t>18/10/22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B7DD1CC-0ABB-AB4B-8420-265419C96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0247BE3-2C64-E76B-BA83-CB9194059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D05B-460A-994C-850A-4A077BA757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34199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F6F32A3-2990-9732-F130-FE103E344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AD1F-B8E9-B247-9F6C-C3B6A5DC23CB}" type="datetimeFigureOut">
              <a:rPr lang="es-ES_tradnl" smtClean="0"/>
              <a:t>18/10/22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DF565D9-D122-A276-722B-C003550D5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35CA684-5B3C-095A-D9D3-DA45C7317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D05B-460A-994C-850A-4A077BA757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07673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84AB7-BF45-CA4C-6A58-D4F73FB24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18FC37-E0FC-5F68-FFBE-01AE5BE56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2081CD-AD2F-A42B-6145-543C915FE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8A6EB8-09E4-8596-F636-90341B104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AD1F-B8E9-B247-9F6C-C3B6A5DC23CB}" type="datetimeFigureOut">
              <a:rPr lang="es-ES_tradnl" smtClean="0"/>
              <a:t>18/10/22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52B816-7103-B903-E3BD-3280AE69A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BDF363A-DC62-EA62-7339-F457158DA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D05B-460A-994C-850A-4A077BA757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80966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35E522-9EEF-3FDD-B892-023AAADAE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A584463-1153-6E46-CF14-96B2A22A98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D495AF-F6C5-D572-7EBF-15CB8212A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92E232-9B12-053C-5308-DC66DC3A4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AD1F-B8E9-B247-9F6C-C3B6A5DC23CB}" type="datetimeFigureOut">
              <a:rPr lang="es-ES_tradnl" smtClean="0"/>
              <a:t>18/10/22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B9FA06-5343-9F5C-F7AE-3C3565D19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44D3B9-1A0B-DE5A-EAF3-6431CD390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D05B-460A-994C-850A-4A077BA757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862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CF86A-9BAB-EFEC-845B-B970FC423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5924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67D8685-B032-3EF6-7097-25524A927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BA3B97-608A-80BC-059F-214111C44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AD1F-B8E9-B247-9F6C-C3B6A5DC23CB}" type="datetimeFigureOut">
              <a:rPr lang="es-ES_tradnl" smtClean="0"/>
              <a:t>18/10/22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B90EAD-4F19-0E5E-C26B-E8CE2235A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D75BC6-477E-BCEE-A654-B8E91C631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D05B-460A-994C-850A-4A077BA757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29509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A6F9DDD-33B0-E5F4-15F2-01BE150AC8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07999"/>
            <a:ext cx="2628900" cy="5469468"/>
          </a:xfrm>
        </p:spPr>
        <p:txBody>
          <a:bodyPr vert="eaVert"/>
          <a:lstStyle/>
          <a:p>
            <a:r>
              <a:rPr lang="es-MX" dirty="0"/>
              <a:t>Haz clic para modificar el estilo de título del patrón</a:t>
            </a:r>
            <a:endParaRPr lang="es-ES_tradnl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AEB4269-C1CB-F362-E9F7-55991D475C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07999"/>
            <a:ext cx="7734300" cy="5469467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BB9F70-EA8D-31E4-4C86-C148EBFF8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AD1F-B8E9-B247-9F6C-C3B6A5DC23CB}" type="datetimeFigureOut">
              <a:rPr lang="es-ES_tradnl" smtClean="0"/>
              <a:t>18/10/22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78F7BB-C675-9B99-FD35-43D846F79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68994F-5644-7DDC-B127-CD275E5C9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D05B-460A-994C-850A-4A077BA757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85393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C8485C94-2618-B56E-1AA2-081A231789C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" y="5953441"/>
            <a:ext cx="12183906" cy="90455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4B7639B-64C9-3F46-5461-1359C36A2CE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70787" y="-5889996"/>
            <a:ext cx="441590" cy="12200840"/>
          </a:xfrm>
          <a:prstGeom prst="rect">
            <a:avLst/>
          </a:prstGeom>
        </p:spPr>
      </p:pic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2F448FF-1013-2CBA-1764-BD5F7BE90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53D0819-AF2E-03DF-BCB4-30A7B71A6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65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4160D8-7EFE-347C-6A37-B1AE5E2C30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1AD1F-B8E9-B247-9F6C-C3B6A5DC23CB}" type="datetimeFigureOut">
              <a:rPr lang="es-ES_tradnl" smtClean="0"/>
              <a:t>18/10/22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C5C9E0-71C6-DC5D-EE1A-E0097115F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5B96ED-6D44-EA08-B6E0-BABB02AE11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ED05B-460A-994C-850A-4A077BA75793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A0493E6-A34E-7CEB-CB5A-6BA83DDA9E3D}"/>
              </a:ext>
            </a:extLst>
          </p:cNvPr>
          <p:cNvSpPr txBox="1"/>
          <p:nvPr userDrawn="1"/>
        </p:nvSpPr>
        <p:spPr>
          <a:xfrm>
            <a:off x="1470992" y="-10665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200" b="0" i="0" u="none" strike="noStrike" dirty="0">
                <a:solidFill>
                  <a:schemeClr val="bg1"/>
                </a:solidFill>
                <a:effectLst/>
                <a:latin typeface="Abel" panose="02000506030000020004" pitchFamily="2" charset="0"/>
              </a:rPr>
              <a:t>XII Congreso Internacional en Competitividad Organizacional</a:t>
            </a:r>
            <a:endParaRPr lang="es-ES_tradnl" sz="3200" dirty="0">
              <a:solidFill>
                <a:schemeClr val="bg1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00D0F95-EEEC-631A-586D-A13CB6E41D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715"/>
          <a:stretch/>
        </p:blipFill>
        <p:spPr>
          <a:xfrm>
            <a:off x="-1" y="537845"/>
            <a:ext cx="1755747" cy="581850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359EB62-4D12-DF04-CEA3-F835661EAB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5638"/>
          <a:stretch/>
        </p:blipFill>
        <p:spPr>
          <a:xfrm>
            <a:off x="9702331" y="0"/>
            <a:ext cx="2489669" cy="581850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4D73ABD-F4C5-4EB2-BFB5-E4FC142F5982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111309" y="5955449"/>
            <a:ext cx="5774394" cy="88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722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B78E95-9615-6B35-9105-8B266D0FB4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BDF780D-5A2B-D822-CC46-95309FFA53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22309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7C6C97-5FB8-DB43-84D4-71658FFB9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A51938-D9E2-0EF6-8D23-2CD01A667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35528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1A0A16-924D-3229-592B-3F92177A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253F54-8B7D-1935-CC77-316007F3238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99936BE-F7F8-B57C-472A-AA8CB023D5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59377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E8BA5D-AB46-B1AA-5D23-E5F127E60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E1485C-56F2-E8AE-FBAB-318939F738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29CF8A-D3B0-7358-3C3E-B8CBA440A90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9555426-EBB4-F122-FCCE-CC1E33BC9F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4BA65F-B097-EF16-9B3D-B9BB2F059C0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83037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B612A5-0A7C-F5D1-2FD5-2CB5B878A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5713F0-10A8-DE5E-41F9-877A12A57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563935-1867-3CCD-16A9-10F4AAA9B0C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96523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68742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Macintosh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Abel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Edel Cruz Garcia</dc:creator>
  <cp:lastModifiedBy>Edel Cruz Garcia</cp:lastModifiedBy>
  <cp:revision>9</cp:revision>
  <dcterms:created xsi:type="dcterms:W3CDTF">2022-10-11T12:10:29Z</dcterms:created>
  <dcterms:modified xsi:type="dcterms:W3CDTF">2022-10-19T01:07:54Z</dcterms:modified>
</cp:coreProperties>
</file>