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64" r:id="rId4"/>
    <p:sldId id="261" r:id="rId5"/>
    <p:sldId id="262" r:id="rId6"/>
    <p:sldId id="263" r:id="rId7"/>
    <p:sldId id="259" r:id="rId8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6"/>
    <p:restoredTop sz="94632"/>
  </p:normalViewPr>
  <p:slideViewPr>
    <p:cSldViewPr snapToGrid="0" snapToObjects="1">
      <p:cViewPr>
        <p:scale>
          <a:sx n="83" d="100"/>
          <a:sy n="83" d="100"/>
        </p:scale>
        <p:origin x="144" y="4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76041-CB89-F24B-8354-AC1066171F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236395-503A-1C48-AF85-CC97C8F218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F5EA6E-74B5-F74E-9C2C-A90566ED1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A5FD-1FB2-0D40-8EEB-990A29360AB3}" type="datetimeFigureOut">
              <a:rPr lang="x-none" smtClean="0"/>
              <a:t>16/10/21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D37B5-FAF6-1149-BE53-7A8E90CA6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19358-63D7-0441-8300-BE806C750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8807-ECCC-A344-A43F-4B44FA08D243}" type="slidenum">
              <a:rPr lang="x-none" smtClean="0"/>
              <a:t>‹Nº›</a:t>
            </a:fld>
            <a:endParaRPr lang="x-none"/>
          </a:p>
        </p:txBody>
      </p:sp>
      <p:pic>
        <p:nvPicPr>
          <p:cNvPr id="7" name="Picture 15">
            <a:extLst>
              <a:ext uri="{FF2B5EF4-FFF2-40B4-BE49-F238E27FC236}">
                <a16:creationId xmlns:a16="http://schemas.microsoft.com/office/drawing/2014/main" id="{E9835774-E92C-9F45-A9EA-F7F0F75B03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215088"/>
            <a:ext cx="12192000" cy="658152"/>
          </a:xfrm>
          <a:prstGeom prst="rect">
            <a:avLst/>
          </a:prstGeom>
        </p:spPr>
      </p:pic>
      <p:sp>
        <p:nvSpPr>
          <p:cNvPr id="8" name="Rectangle 16">
            <a:extLst>
              <a:ext uri="{FF2B5EF4-FFF2-40B4-BE49-F238E27FC236}">
                <a16:creationId xmlns:a16="http://schemas.microsoft.com/office/drawing/2014/main" id="{CEE1D1AA-DF42-D847-B71D-307E30DFE901}"/>
              </a:ext>
            </a:extLst>
          </p:cNvPr>
          <p:cNvSpPr/>
          <p:nvPr userDrawn="1"/>
        </p:nvSpPr>
        <p:spPr>
          <a:xfrm>
            <a:off x="189072" y="6359498"/>
            <a:ext cx="980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>
                <a:solidFill>
                  <a:schemeClr val="bg1"/>
                </a:solidFill>
              </a:rPr>
              <a:t>UAEMéx</a:t>
            </a:r>
            <a:endParaRPr lang="x-none" dirty="0">
              <a:solidFill>
                <a:schemeClr val="bg1"/>
              </a:solidFill>
            </a:endParaRP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9608DED6-403A-9842-9C87-F1E8A09E7432}"/>
              </a:ext>
            </a:extLst>
          </p:cNvPr>
          <p:cNvSpPr/>
          <p:nvPr userDrawn="1"/>
        </p:nvSpPr>
        <p:spPr>
          <a:xfrm>
            <a:off x="1473445" y="6371219"/>
            <a:ext cx="736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RILCO</a:t>
            </a:r>
            <a:endParaRPr lang="x-none" dirty="0">
              <a:solidFill>
                <a:schemeClr val="bg1"/>
              </a:solidFill>
            </a:endParaRPr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36B0195E-B15A-FB48-BC65-80935BD6F848}"/>
              </a:ext>
            </a:extLst>
          </p:cNvPr>
          <p:cNvSpPr/>
          <p:nvPr userDrawn="1"/>
        </p:nvSpPr>
        <p:spPr>
          <a:xfrm>
            <a:off x="2418456" y="6352143"/>
            <a:ext cx="3108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Universidad Técnica de Manabí</a:t>
            </a:r>
            <a:endParaRPr lang="x-none" dirty="0">
              <a:solidFill>
                <a:schemeClr val="bg1"/>
              </a:solidFill>
            </a:endParaRP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7D08D67D-9F0B-2146-B1BC-98D6D7549937}"/>
              </a:ext>
            </a:extLst>
          </p:cNvPr>
          <p:cNvSpPr/>
          <p:nvPr userDrawn="1"/>
        </p:nvSpPr>
        <p:spPr>
          <a:xfrm>
            <a:off x="6096000" y="6337353"/>
            <a:ext cx="57974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11 Congreso Internacional en Competitividad Organizacional</a:t>
            </a:r>
            <a:endParaRPr lang="x-none" dirty="0">
              <a:solidFill>
                <a:schemeClr val="bg1"/>
              </a:solidFill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C0F3043B-5F14-0E45-A7A5-9AA28FF6C4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93256" r="9951"/>
          <a:stretch/>
        </p:blipFill>
        <p:spPr>
          <a:xfrm>
            <a:off x="3076839" y="0"/>
            <a:ext cx="5677694" cy="65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097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B2717-D9BA-CC4B-95CB-22DDD96F9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AF7A3-2ADE-0548-B4FC-EA49ABE03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95318-BDC8-7B42-93B1-10A017CAB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A5FD-1FB2-0D40-8EEB-990A29360AB3}" type="datetimeFigureOut">
              <a:rPr lang="x-none" smtClean="0"/>
              <a:t>16/10/21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8DDA9-89B4-3E4D-B7DF-A9A2743EE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69C7F-F155-314D-83F0-E6B43ED02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8807-ECCC-A344-A43F-4B44FA08D243}" type="slidenum">
              <a:rPr lang="x-none" smtClean="0"/>
              <a:t>‹Nº›</a:t>
            </a:fld>
            <a:endParaRPr lang="x-none"/>
          </a:p>
        </p:txBody>
      </p:sp>
      <p:pic>
        <p:nvPicPr>
          <p:cNvPr id="7" name="Picture 15">
            <a:extLst>
              <a:ext uri="{FF2B5EF4-FFF2-40B4-BE49-F238E27FC236}">
                <a16:creationId xmlns:a16="http://schemas.microsoft.com/office/drawing/2014/main" id="{732B07B3-82D1-B54D-B426-281788A35F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15088"/>
            <a:ext cx="12192000" cy="658152"/>
          </a:xfrm>
          <a:prstGeom prst="rect">
            <a:avLst/>
          </a:prstGeom>
        </p:spPr>
      </p:pic>
      <p:sp>
        <p:nvSpPr>
          <p:cNvPr id="8" name="Rectangle 16">
            <a:extLst>
              <a:ext uri="{FF2B5EF4-FFF2-40B4-BE49-F238E27FC236}">
                <a16:creationId xmlns:a16="http://schemas.microsoft.com/office/drawing/2014/main" id="{628D42C7-7F4B-4D48-8CAD-7FC14EDE1FE9}"/>
              </a:ext>
            </a:extLst>
          </p:cNvPr>
          <p:cNvSpPr/>
          <p:nvPr userDrawn="1"/>
        </p:nvSpPr>
        <p:spPr>
          <a:xfrm>
            <a:off x="189072" y="6359498"/>
            <a:ext cx="980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>
                <a:solidFill>
                  <a:schemeClr val="bg1"/>
                </a:solidFill>
              </a:rPr>
              <a:t>UAEMéx</a:t>
            </a:r>
            <a:endParaRPr lang="x-none" dirty="0">
              <a:solidFill>
                <a:schemeClr val="bg1"/>
              </a:solidFill>
            </a:endParaRPr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8F23F563-26CD-104A-9121-E0E2A91EE32E}"/>
              </a:ext>
            </a:extLst>
          </p:cNvPr>
          <p:cNvSpPr/>
          <p:nvPr userDrawn="1"/>
        </p:nvSpPr>
        <p:spPr>
          <a:xfrm>
            <a:off x="1473445" y="6371219"/>
            <a:ext cx="736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RILCO</a:t>
            </a:r>
            <a:endParaRPr lang="x-none" dirty="0">
              <a:solidFill>
                <a:schemeClr val="bg1"/>
              </a:solidFill>
            </a:endParaRP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CD3DAD7B-B862-0F4E-B423-E6C91265E7E4}"/>
              </a:ext>
            </a:extLst>
          </p:cNvPr>
          <p:cNvSpPr/>
          <p:nvPr userDrawn="1"/>
        </p:nvSpPr>
        <p:spPr>
          <a:xfrm>
            <a:off x="2418456" y="6352143"/>
            <a:ext cx="3108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Universidad Técnica de Manabí</a:t>
            </a:r>
            <a:endParaRPr lang="x-none" dirty="0">
              <a:solidFill>
                <a:schemeClr val="bg1"/>
              </a:solidFill>
            </a:endParaRPr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53387939-94A4-FB41-84E5-4309FC44EC97}"/>
              </a:ext>
            </a:extLst>
          </p:cNvPr>
          <p:cNvSpPr/>
          <p:nvPr userDrawn="1"/>
        </p:nvSpPr>
        <p:spPr>
          <a:xfrm>
            <a:off x="6096000" y="6337353"/>
            <a:ext cx="57974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11 Congreso Internacional en Competitividad Organizacional</a:t>
            </a:r>
            <a:endParaRPr lang="x-none" dirty="0">
              <a:solidFill>
                <a:schemeClr val="bg1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B2B0257-C723-CA49-8262-9B451CAD17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93256" r="9951"/>
          <a:stretch/>
        </p:blipFill>
        <p:spPr>
          <a:xfrm>
            <a:off x="3076839" y="0"/>
            <a:ext cx="5677694" cy="65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158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2C065-E975-1143-9595-EDA94C7E9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9AA1B5-1074-3748-BA16-AD4FF30404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00DE4-25A8-E64D-B0A9-DCEB4D876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A5FD-1FB2-0D40-8EEB-990A29360AB3}" type="datetimeFigureOut">
              <a:rPr lang="x-none" smtClean="0"/>
              <a:t>16/10/21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8505A8-0A55-964B-86B4-4C827B754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977735-C4A9-A343-B56A-0B4AF9E07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8807-ECCC-A344-A43F-4B44FA08D243}" type="slidenum">
              <a:rPr lang="x-none" smtClean="0"/>
              <a:t>‹Nº›</a:t>
            </a:fld>
            <a:endParaRPr lang="x-none"/>
          </a:p>
        </p:txBody>
      </p:sp>
      <p:pic>
        <p:nvPicPr>
          <p:cNvPr id="7" name="Picture 15">
            <a:extLst>
              <a:ext uri="{FF2B5EF4-FFF2-40B4-BE49-F238E27FC236}">
                <a16:creationId xmlns:a16="http://schemas.microsoft.com/office/drawing/2014/main" id="{7B272B13-1B66-FD4B-8EFF-ACD22C2A44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15088"/>
            <a:ext cx="12192000" cy="658152"/>
          </a:xfrm>
          <a:prstGeom prst="rect">
            <a:avLst/>
          </a:prstGeom>
        </p:spPr>
      </p:pic>
      <p:sp>
        <p:nvSpPr>
          <p:cNvPr id="8" name="Rectangle 16">
            <a:extLst>
              <a:ext uri="{FF2B5EF4-FFF2-40B4-BE49-F238E27FC236}">
                <a16:creationId xmlns:a16="http://schemas.microsoft.com/office/drawing/2014/main" id="{459A132D-EBC5-C54D-B28D-98AF602F0275}"/>
              </a:ext>
            </a:extLst>
          </p:cNvPr>
          <p:cNvSpPr/>
          <p:nvPr userDrawn="1"/>
        </p:nvSpPr>
        <p:spPr>
          <a:xfrm>
            <a:off x="189072" y="6359498"/>
            <a:ext cx="980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>
                <a:solidFill>
                  <a:schemeClr val="bg1"/>
                </a:solidFill>
              </a:rPr>
              <a:t>UAEMéx</a:t>
            </a:r>
            <a:endParaRPr lang="x-none" dirty="0">
              <a:solidFill>
                <a:schemeClr val="bg1"/>
              </a:solidFill>
            </a:endParaRPr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4748B4A1-C344-1441-A811-C8EF6EAF7012}"/>
              </a:ext>
            </a:extLst>
          </p:cNvPr>
          <p:cNvSpPr/>
          <p:nvPr userDrawn="1"/>
        </p:nvSpPr>
        <p:spPr>
          <a:xfrm>
            <a:off x="1473445" y="6371219"/>
            <a:ext cx="736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RILCO</a:t>
            </a:r>
            <a:endParaRPr lang="x-none" dirty="0">
              <a:solidFill>
                <a:schemeClr val="bg1"/>
              </a:solidFill>
            </a:endParaRP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75B2CB6A-0C9C-DB46-97ED-A153110F5D65}"/>
              </a:ext>
            </a:extLst>
          </p:cNvPr>
          <p:cNvSpPr/>
          <p:nvPr userDrawn="1"/>
        </p:nvSpPr>
        <p:spPr>
          <a:xfrm>
            <a:off x="2418456" y="6352143"/>
            <a:ext cx="3108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Universidad Técnica de Manabí</a:t>
            </a:r>
            <a:endParaRPr lang="x-none" dirty="0">
              <a:solidFill>
                <a:schemeClr val="bg1"/>
              </a:solidFill>
            </a:endParaRPr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ED2A115D-31CC-2649-A293-CCFA3C298495}"/>
              </a:ext>
            </a:extLst>
          </p:cNvPr>
          <p:cNvSpPr/>
          <p:nvPr userDrawn="1"/>
        </p:nvSpPr>
        <p:spPr>
          <a:xfrm>
            <a:off x="6096000" y="6337353"/>
            <a:ext cx="57974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11 Congreso Internacional en Competitividad Organizacional</a:t>
            </a:r>
            <a:endParaRPr lang="x-none" dirty="0">
              <a:solidFill>
                <a:schemeClr val="bg1"/>
              </a:solidFill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A804911-567B-CC41-8E2E-51E6B73C9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93256" r="9951"/>
          <a:stretch/>
        </p:blipFill>
        <p:spPr>
          <a:xfrm>
            <a:off x="3076839" y="0"/>
            <a:ext cx="5677694" cy="65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695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E6B82-11C5-0046-B202-5E0238B21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0E75C-19F0-B441-BA8C-209DBF981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81AE18-EF8B-1D42-B2C5-06052A0F5F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A568ED-08A8-874A-AF5C-EF74F1347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A5FD-1FB2-0D40-8EEB-990A29360AB3}" type="datetimeFigureOut">
              <a:rPr lang="x-none" smtClean="0"/>
              <a:t>16/10/21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36A224-8D24-A242-8812-9E1791D06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02A31E-221D-F54D-B21F-765648FEA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8807-ECCC-A344-A43F-4B44FA08D243}" type="slidenum">
              <a:rPr lang="x-none" smtClean="0"/>
              <a:t>‹Nº›</a:t>
            </a:fld>
            <a:endParaRPr lang="x-none"/>
          </a:p>
        </p:txBody>
      </p:sp>
      <p:pic>
        <p:nvPicPr>
          <p:cNvPr id="8" name="Picture 15">
            <a:extLst>
              <a:ext uri="{FF2B5EF4-FFF2-40B4-BE49-F238E27FC236}">
                <a16:creationId xmlns:a16="http://schemas.microsoft.com/office/drawing/2014/main" id="{96E1B601-A8EC-E74C-B035-4659FA0EEF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15088"/>
            <a:ext cx="12192000" cy="658152"/>
          </a:xfrm>
          <a:prstGeom prst="rect">
            <a:avLst/>
          </a:prstGeom>
        </p:spPr>
      </p:pic>
      <p:sp>
        <p:nvSpPr>
          <p:cNvPr id="9" name="Rectangle 16">
            <a:extLst>
              <a:ext uri="{FF2B5EF4-FFF2-40B4-BE49-F238E27FC236}">
                <a16:creationId xmlns:a16="http://schemas.microsoft.com/office/drawing/2014/main" id="{CD92D39B-9C69-824D-A27D-15347C8A80AA}"/>
              </a:ext>
            </a:extLst>
          </p:cNvPr>
          <p:cNvSpPr/>
          <p:nvPr userDrawn="1"/>
        </p:nvSpPr>
        <p:spPr>
          <a:xfrm>
            <a:off x="189072" y="6359498"/>
            <a:ext cx="980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>
                <a:solidFill>
                  <a:schemeClr val="bg1"/>
                </a:solidFill>
              </a:rPr>
              <a:t>UAEMéx</a:t>
            </a:r>
            <a:endParaRPr lang="x-none" dirty="0">
              <a:solidFill>
                <a:schemeClr val="bg1"/>
              </a:solidFill>
            </a:endParaRP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6343E0B6-200A-8A40-9AA6-6D279A9DF868}"/>
              </a:ext>
            </a:extLst>
          </p:cNvPr>
          <p:cNvSpPr/>
          <p:nvPr userDrawn="1"/>
        </p:nvSpPr>
        <p:spPr>
          <a:xfrm>
            <a:off x="1473445" y="6371219"/>
            <a:ext cx="736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RILCO</a:t>
            </a:r>
            <a:endParaRPr lang="x-none" dirty="0">
              <a:solidFill>
                <a:schemeClr val="bg1"/>
              </a:solidFill>
            </a:endParaRPr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D1C502B8-E369-DA46-80AE-1FCE0BA21EC9}"/>
              </a:ext>
            </a:extLst>
          </p:cNvPr>
          <p:cNvSpPr/>
          <p:nvPr userDrawn="1"/>
        </p:nvSpPr>
        <p:spPr>
          <a:xfrm>
            <a:off x="2418456" y="6352143"/>
            <a:ext cx="3108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Universidad Técnica de Manabí</a:t>
            </a:r>
            <a:endParaRPr lang="x-none" dirty="0">
              <a:solidFill>
                <a:schemeClr val="bg1"/>
              </a:solidFill>
            </a:endParaRP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2A7A5512-DC9C-DC40-BBF5-06050F6A466D}"/>
              </a:ext>
            </a:extLst>
          </p:cNvPr>
          <p:cNvSpPr/>
          <p:nvPr userDrawn="1"/>
        </p:nvSpPr>
        <p:spPr>
          <a:xfrm>
            <a:off x="6096000" y="6337353"/>
            <a:ext cx="57974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11 Congreso Internacional en Competitividad Organizacional</a:t>
            </a:r>
            <a:endParaRPr lang="x-none" dirty="0">
              <a:solidFill>
                <a:schemeClr val="bg1"/>
              </a:solidFill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A286F339-F1EC-6E40-8B79-BEA55FAE25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93256" r="9951"/>
          <a:stretch/>
        </p:blipFill>
        <p:spPr>
          <a:xfrm>
            <a:off x="3076839" y="0"/>
            <a:ext cx="5677694" cy="65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184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99648-2676-6242-A37C-3492C7628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6F0AE0-D7D3-3440-9888-89B23A3111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030C8B-F41C-5042-B73B-2E1EFE5BCA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2B195E-A8FA-314D-AE7F-9755BF57E4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15A65F-C0A6-CE43-B96F-021EC34F46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7B3EDD-BB8D-4945-97BF-DAD3EA33D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A5FD-1FB2-0D40-8EEB-990A29360AB3}" type="datetimeFigureOut">
              <a:rPr lang="x-none" smtClean="0"/>
              <a:t>16/10/21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068793-81B5-DB4E-BBE1-271EA5E08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F75395-B17A-5D49-95CF-494B676DD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8807-ECCC-A344-A43F-4B44FA08D243}" type="slidenum">
              <a:rPr lang="x-none" smtClean="0"/>
              <a:t>‹Nº›</a:t>
            </a:fld>
            <a:endParaRPr lang="x-none"/>
          </a:p>
        </p:txBody>
      </p:sp>
      <p:pic>
        <p:nvPicPr>
          <p:cNvPr id="10" name="Picture 15">
            <a:extLst>
              <a:ext uri="{FF2B5EF4-FFF2-40B4-BE49-F238E27FC236}">
                <a16:creationId xmlns:a16="http://schemas.microsoft.com/office/drawing/2014/main" id="{5F0B4739-8317-8846-9AD8-0F88CC0376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15088"/>
            <a:ext cx="12192000" cy="658152"/>
          </a:xfrm>
          <a:prstGeom prst="rect">
            <a:avLst/>
          </a:prstGeom>
        </p:spPr>
      </p:pic>
      <p:sp>
        <p:nvSpPr>
          <p:cNvPr id="11" name="Rectangle 16">
            <a:extLst>
              <a:ext uri="{FF2B5EF4-FFF2-40B4-BE49-F238E27FC236}">
                <a16:creationId xmlns:a16="http://schemas.microsoft.com/office/drawing/2014/main" id="{AB3DB8CC-0DF2-0642-BB51-771A0252B2B1}"/>
              </a:ext>
            </a:extLst>
          </p:cNvPr>
          <p:cNvSpPr/>
          <p:nvPr userDrawn="1"/>
        </p:nvSpPr>
        <p:spPr>
          <a:xfrm>
            <a:off x="189072" y="6359498"/>
            <a:ext cx="980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>
                <a:solidFill>
                  <a:schemeClr val="bg1"/>
                </a:solidFill>
              </a:rPr>
              <a:t>UAEMéx</a:t>
            </a:r>
            <a:endParaRPr lang="x-none" dirty="0">
              <a:solidFill>
                <a:schemeClr val="bg1"/>
              </a:solidFill>
            </a:endParaRP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53A2E1D5-66E2-224D-B029-18C64877A061}"/>
              </a:ext>
            </a:extLst>
          </p:cNvPr>
          <p:cNvSpPr/>
          <p:nvPr userDrawn="1"/>
        </p:nvSpPr>
        <p:spPr>
          <a:xfrm>
            <a:off x="1473445" y="6371219"/>
            <a:ext cx="736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RILCO</a:t>
            </a:r>
            <a:endParaRPr lang="x-none" dirty="0">
              <a:solidFill>
                <a:schemeClr val="bg1"/>
              </a:solidFill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07A107F6-5064-DB4D-86DD-3C68DCB825E4}"/>
              </a:ext>
            </a:extLst>
          </p:cNvPr>
          <p:cNvSpPr/>
          <p:nvPr userDrawn="1"/>
        </p:nvSpPr>
        <p:spPr>
          <a:xfrm>
            <a:off x="2418456" y="6352143"/>
            <a:ext cx="3108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Universidad Técnica de Manabí</a:t>
            </a:r>
            <a:endParaRPr lang="x-none" dirty="0">
              <a:solidFill>
                <a:schemeClr val="bg1"/>
              </a:solidFill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D997E694-F04F-EA4F-8D10-655CF9A1DB83}"/>
              </a:ext>
            </a:extLst>
          </p:cNvPr>
          <p:cNvSpPr/>
          <p:nvPr userDrawn="1"/>
        </p:nvSpPr>
        <p:spPr>
          <a:xfrm>
            <a:off x="6096000" y="6337353"/>
            <a:ext cx="57974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11 Congreso Internacional en Competitividad Organizacional</a:t>
            </a:r>
            <a:endParaRPr lang="x-none" dirty="0">
              <a:solidFill>
                <a:schemeClr val="bg1"/>
              </a:solidFill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C9D94276-A27F-6846-B7FF-9121907247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93256" r="9951"/>
          <a:stretch/>
        </p:blipFill>
        <p:spPr>
          <a:xfrm>
            <a:off x="3076839" y="0"/>
            <a:ext cx="5677694" cy="65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018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54DAF-3625-3544-ACD6-6852460F6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pic>
        <p:nvPicPr>
          <p:cNvPr id="8" name="Imagen 7" descr="contrap ppt 2.jpg">
            <a:extLst>
              <a:ext uri="{FF2B5EF4-FFF2-40B4-BE49-F238E27FC236}">
                <a16:creationId xmlns:a16="http://schemas.microsoft.com/office/drawing/2014/main" id="{C2D08D26-2654-C942-A8A2-A3FBDDAD16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" y="-720482"/>
            <a:ext cx="12482205" cy="757848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38A2FDE-DB6A-0C44-B81B-FC38D479F0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93256" r="9951"/>
          <a:stretch/>
        </p:blipFill>
        <p:spPr>
          <a:xfrm>
            <a:off x="2899040" y="6200582"/>
            <a:ext cx="5677694" cy="65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791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portada ppt 2.jpg">
            <a:extLst>
              <a:ext uri="{FF2B5EF4-FFF2-40B4-BE49-F238E27FC236}">
                <a16:creationId xmlns:a16="http://schemas.microsoft.com/office/drawing/2014/main" id="{030997A8-3E62-8A46-A292-B295A22D20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4286"/>
            <a:ext cx="12192000" cy="740228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D84DBE-CCFD-E243-B05A-554457447D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93256" r="9951"/>
          <a:stretch/>
        </p:blipFill>
        <p:spPr>
          <a:xfrm>
            <a:off x="2540001" y="6112933"/>
            <a:ext cx="6434666" cy="745067"/>
          </a:xfrm>
          <a:prstGeom prst="rect">
            <a:avLst/>
          </a:prstGeom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59890B01-49EF-5447-9D13-3313E3D59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Haz clic para modificar el estilo de título del patrón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161213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B810C-5D2C-A242-8F76-2615AB3BF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71E0-B4A1-9847-8575-6B26A97A1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13FA41-671C-DD47-9F7B-5D6705C34E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1D2EB9-25AF-6F4F-81B3-A79BD2590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A5FD-1FB2-0D40-8EEB-990A29360AB3}" type="datetimeFigureOut">
              <a:rPr lang="x-none" smtClean="0"/>
              <a:t>16/10/21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19C288-8621-7B43-9FBE-94EB922BA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AEE633-99B9-1140-A2A0-55E52C665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8807-ECCC-A344-A43F-4B44FA08D243}" type="slidenum">
              <a:rPr lang="x-none" smtClean="0"/>
              <a:t>‹Nº›</a:t>
            </a:fld>
            <a:endParaRPr lang="x-none"/>
          </a:p>
        </p:txBody>
      </p:sp>
      <p:pic>
        <p:nvPicPr>
          <p:cNvPr id="8" name="Picture 15">
            <a:extLst>
              <a:ext uri="{FF2B5EF4-FFF2-40B4-BE49-F238E27FC236}">
                <a16:creationId xmlns:a16="http://schemas.microsoft.com/office/drawing/2014/main" id="{3A40625D-D81E-8B4B-83AA-E80E20DE05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15088"/>
            <a:ext cx="12192000" cy="65815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CE70C4E-CA41-634F-B715-12D3C08393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93256" r="9951"/>
          <a:stretch/>
        </p:blipFill>
        <p:spPr>
          <a:xfrm>
            <a:off x="3076839" y="0"/>
            <a:ext cx="5677694" cy="657418"/>
          </a:xfrm>
          <a:prstGeom prst="rect">
            <a:avLst/>
          </a:prstGeom>
        </p:spPr>
      </p:pic>
      <p:sp>
        <p:nvSpPr>
          <p:cNvPr id="10" name="Rectangle 16">
            <a:extLst>
              <a:ext uri="{FF2B5EF4-FFF2-40B4-BE49-F238E27FC236}">
                <a16:creationId xmlns:a16="http://schemas.microsoft.com/office/drawing/2014/main" id="{02478C16-3DE0-DA4D-B9A9-A5433F41D61C}"/>
              </a:ext>
            </a:extLst>
          </p:cNvPr>
          <p:cNvSpPr/>
          <p:nvPr userDrawn="1"/>
        </p:nvSpPr>
        <p:spPr>
          <a:xfrm>
            <a:off x="189072" y="6359498"/>
            <a:ext cx="980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>
                <a:solidFill>
                  <a:schemeClr val="bg1"/>
                </a:solidFill>
              </a:rPr>
              <a:t>UAEMéx</a:t>
            </a:r>
            <a:endParaRPr lang="x-none" dirty="0">
              <a:solidFill>
                <a:schemeClr val="bg1"/>
              </a:solidFill>
            </a:endParaRPr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5C637C75-0437-364B-83B0-1696E93509F6}"/>
              </a:ext>
            </a:extLst>
          </p:cNvPr>
          <p:cNvSpPr/>
          <p:nvPr userDrawn="1"/>
        </p:nvSpPr>
        <p:spPr>
          <a:xfrm>
            <a:off x="1473445" y="6371219"/>
            <a:ext cx="736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RILCO</a:t>
            </a:r>
            <a:endParaRPr lang="x-none" dirty="0">
              <a:solidFill>
                <a:schemeClr val="bg1"/>
              </a:solidFill>
            </a:endParaRP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11E8D60A-B649-2640-83E0-7A386014910B}"/>
              </a:ext>
            </a:extLst>
          </p:cNvPr>
          <p:cNvSpPr/>
          <p:nvPr userDrawn="1"/>
        </p:nvSpPr>
        <p:spPr>
          <a:xfrm>
            <a:off x="2418456" y="6352143"/>
            <a:ext cx="3108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Universidad Técnica de Manabí</a:t>
            </a:r>
            <a:endParaRPr lang="x-none" dirty="0">
              <a:solidFill>
                <a:schemeClr val="bg1"/>
              </a:solidFill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D134599D-EB15-4540-857D-26A24FAF7624}"/>
              </a:ext>
            </a:extLst>
          </p:cNvPr>
          <p:cNvSpPr/>
          <p:nvPr userDrawn="1"/>
        </p:nvSpPr>
        <p:spPr>
          <a:xfrm>
            <a:off x="6096000" y="6337353"/>
            <a:ext cx="57974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11 Congreso Internacional en Competitividad Organizacional</a:t>
            </a:r>
            <a:endParaRPr lang="x-non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216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55CF9-7061-7B4B-AFBD-37F03D1E2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D452A0-B740-C046-9FB3-F8A0EC478A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7B228-577C-8F47-8AC8-7EDFCBDFE7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71048F-D359-FE47-AADB-449A1EE3C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A5FD-1FB2-0D40-8EEB-990A29360AB3}" type="datetimeFigureOut">
              <a:rPr lang="x-none" smtClean="0"/>
              <a:t>16/10/21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94166C-84CB-254D-AF72-E4A179A55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2E9EF1-4FCE-3849-BE6E-30F07C7B4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8807-ECCC-A344-A43F-4B44FA08D243}" type="slidenum">
              <a:rPr lang="x-none" smtClean="0"/>
              <a:t>‹Nº›</a:t>
            </a:fld>
            <a:endParaRPr lang="x-none"/>
          </a:p>
        </p:txBody>
      </p:sp>
      <p:pic>
        <p:nvPicPr>
          <p:cNvPr id="8" name="Picture 15">
            <a:extLst>
              <a:ext uri="{FF2B5EF4-FFF2-40B4-BE49-F238E27FC236}">
                <a16:creationId xmlns:a16="http://schemas.microsoft.com/office/drawing/2014/main" id="{6B361635-F299-BF43-B3B0-9AE5247598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15088"/>
            <a:ext cx="12192000" cy="65815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6D13050-5B8B-6745-84EE-9E49CDA0C2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-329" b="44263"/>
          <a:stretch/>
        </p:blipFill>
        <p:spPr>
          <a:xfrm>
            <a:off x="5077213" y="16933"/>
            <a:ext cx="7154532" cy="6144457"/>
          </a:xfrm>
          <a:prstGeom prst="rect">
            <a:avLst/>
          </a:prstGeom>
        </p:spPr>
      </p:pic>
      <p:sp>
        <p:nvSpPr>
          <p:cNvPr id="12" name="Rectangle 16">
            <a:extLst>
              <a:ext uri="{FF2B5EF4-FFF2-40B4-BE49-F238E27FC236}">
                <a16:creationId xmlns:a16="http://schemas.microsoft.com/office/drawing/2014/main" id="{9DC8462F-54BB-8F49-AF2B-476CB0901E56}"/>
              </a:ext>
            </a:extLst>
          </p:cNvPr>
          <p:cNvSpPr/>
          <p:nvPr userDrawn="1"/>
        </p:nvSpPr>
        <p:spPr>
          <a:xfrm>
            <a:off x="189072" y="6359498"/>
            <a:ext cx="980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>
                <a:solidFill>
                  <a:schemeClr val="bg1"/>
                </a:solidFill>
              </a:rPr>
              <a:t>UAEMéx</a:t>
            </a:r>
            <a:endParaRPr lang="x-none" dirty="0">
              <a:solidFill>
                <a:schemeClr val="bg1"/>
              </a:solidFill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C06AB202-32F4-1A41-96D2-C05E0695F883}"/>
              </a:ext>
            </a:extLst>
          </p:cNvPr>
          <p:cNvSpPr/>
          <p:nvPr userDrawn="1"/>
        </p:nvSpPr>
        <p:spPr>
          <a:xfrm>
            <a:off x="1473445" y="6371219"/>
            <a:ext cx="736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RILCO</a:t>
            </a:r>
            <a:endParaRPr lang="x-none" dirty="0">
              <a:solidFill>
                <a:schemeClr val="bg1"/>
              </a:solidFill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427320AF-9FF1-8142-88BF-78D7A015CB1B}"/>
              </a:ext>
            </a:extLst>
          </p:cNvPr>
          <p:cNvSpPr/>
          <p:nvPr userDrawn="1"/>
        </p:nvSpPr>
        <p:spPr>
          <a:xfrm>
            <a:off x="2418456" y="6352143"/>
            <a:ext cx="3108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Universidad Técnica de Manabí</a:t>
            </a:r>
            <a:endParaRPr lang="x-none" dirty="0">
              <a:solidFill>
                <a:schemeClr val="bg1"/>
              </a:solidFill>
            </a:endParaRP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B9DE9C64-350B-4947-9DD5-104B711FBD89}"/>
              </a:ext>
            </a:extLst>
          </p:cNvPr>
          <p:cNvSpPr/>
          <p:nvPr userDrawn="1"/>
        </p:nvSpPr>
        <p:spPr>
          <a:xfrm>
            <a:off x="6096000" y="6337353"/>
            <a:ext cx="57974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11 Congreso Internacional en Competitividad Organizacional</a:t>
            </a:r>
            <a:endParaRPr lang="x-non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898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11 CONGRESO INTERNACIONAL EN COMPETITIVIDAD ORGANIZACIONAL">
            <a:extLst>
              <a:ext uri="{FF2B5EF4-FFF2-40B4-BE49-F238E27FC236}">
                <a16:creationId xmlns:a16="http://schemas.microsoft.com/office/drawing/2014/main" id="{0325F94D-68D5-0F49-8A96-1A3C7640779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7461"/>
            <a:ext cx="12256970" cy="7441732"/>
          </a:xfrm>
          <a:prstGeom prst="rect">
            <a:avLst/>
          </a:prstGeom>
        </p:spPr>
      </p:pic>
      <p:sp>
        <p:nvSpPr>
          <p:cNvPr id="8" name="Título 7">
            <a:extLst>
              <a:ext uri="{FF2B5EF4-FFF2-40B4-BE49-F238E27FC236}">
                <a16:creationId xmlns:a16="http://schemas.microsoft.com/office/drawing/2014/main" id="{1AFC9D6B-C686-4E4E-8845-66E532949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10" name="Marcador de contenido 9">
            <a:extLst>
              <a:ext uri="{FF2B5EF4-FFF2-40B4-BE49-F238E27FC236}">
                <a16:creationId xmlns:a16="http://schemas.microsoft.com/office/drawing/2014/main" id="{13A6B433-59AB-5D4A-A5B6-AF381B02358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6800" y="2378075"/>
            <a:ext cx="10058400" cy="411480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09985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C89255-4752-5D47-A7FD-E66B99DF1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FD12CD-4A4B-8343-BF14-47C4531BB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31533-8EA0-6845-9107-E136798713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CA5FD-1FB2-0D40-8EEB-990A29360AB3}" type="datetimeFigureOut">
              <a:rPr lang="x-none" smtClean="0"/>
              <a:t>16/10/21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3647E-C23F-BE40-9AA9-27EA872AF1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A4C609-72C0-9B43-A518-083DA316F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F8807-ECCC-A344-A43F-4B44FA08D243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08989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49DE775-8C0A-1342-A13C-3545A7FC9553}"/>
              </a:ext>
            </a:extLst>
          </p:cNvPr>
          <p:cNvSpPr txBox="1">
            <a:spLocks/>
          </p:cNvSpPr>
          <p:nvPr/>
        </p:nvSpPr>
        <p:spPr>
          <a:xfrm>
            <a:off x="497572" y="-584289"/>
            <a:ext cx="6108701" cy="26163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 de diapositiva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628207" y="308397"/>
            <a:ext cx="88153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7F7F7F"/>
                </a:solidFill>
              </a:rPr>
              <a:t>11º CONGRESO INTERNACIONAL EN COMPETITIVIDAD ORGANIZACIONAL</a:t>
            </a:r>
          </a:p>
        </p:txBody>
      </p:sp>
    </p:spTree>
    <p:extLst>
      <p:ext uri="{BB962C8B-B14F-4D97-AF65-F5344CB8AC3E}">
        <p14:creationId xmlns:p14="http://schemas.microsoft.com/office/powerpoint/2010/main" val="930693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4F2965A-9FDC-AC49-9618-8A300990D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3CBF0CC5-A457-4E4B-84C0-4BE2C21CD67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37C432-563B-E042-9ED5-2502ABC1D9B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50713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7403D0-E358-6D48-BDBD-BCEFF6336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2857FD-6816-C44B-886E-82F2A455CD6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35062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023A04-AB0D-3B41-923A-B71971CD5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5D9C536-7DB2-654E-9EA3-EA2E1B6719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27577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19439F-BDD7-0C46-A1F5-3D3E915A2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5B673B2-61EF-F94F-A60F-5A1474A408A4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F78665D-1790-9D4B-B45C-3D840EE45BE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52117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C08581-730D-6942-9C57-5C9F7ACFD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8EB04E-092D-C244-BA84-88FEF13CA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ED14EDF-5F1F-F84A-B5AD-FB0FF8D877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29988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fondo pantalla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37" y="-428279"/>
            <a:ext cx="12453967" cy="756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76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ersonalizados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</TotalTime>
  <Words>9</Words>
  <Application>Microsoft Macintosh PowerPoint</Application>
  <PresentationFormat>Panorámica</PresentationFormat>
  <Paragraphs>2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Edel Cruz Garcia</cp:lastModifiedBy>
  <cp:revision>29</cp:revision>
  <dcterms:created xsi:type="dcterms:W3CDTF">2021-05-21T13:23:01Z</dcterms:created>
  <dcterms:modified xsi:type="dcterms:W3CDTF">2021-10-17T00:46:08Z</dcterms:modified>
</cp:coreProperties>
</file>